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949" y="0"/>
            <a:ext cx="10083800" cy="7426325"/>
            <a:chOff x="304949" y="0"/>
            <a:chExt cx="10083800" cy="7426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35448" y="7256422"/>
              <a:ext cx="2111851" cy="1695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949" y="0"/>
              <a:ext cx="10083500" cy="7239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CamScanner</dc:creator>
  <dc:subject>CamScanner 06-12-2021 12.27</dc:subject>
  <dc:title>CamScanner 06-12-2021 12.27</dc:title>
  <dcterms:created xsi:type="dcterms:W3CDTF">2021-12-06T06:29:01Z</dcterms:created>
  <dcterms:modified xsi:type="dcterms:W3CDTF">2021-12-06T06:29:01Z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2021-12-06T00:00:00Z</vt:filetime>
  </property>
</Properties>
</file>